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935"/>
            <a:ext cx="5334000" cy="732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83816"/>
            <a:ext cx="5334000" cy="33888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" y="0"/>
            <a:ext cx="4671187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3470"/>
            <a:ext cx="5334000" cy="63696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7569"/>
            <a:ext cx="5334000" cy="73413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671"/>
            <a:ext cx="5334000" cy="74872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66645"/>
            <a:ext cx="5334000" cy="38233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9981"/>
            <a:ext cx="5334000" cy="7336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01166"/>
            <a:ext cx="5334000" cy="5154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53340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5260"/>
            <a:ext cx="5334000" cy="72058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0966"/>
            <a:ext cx="5334000" cy="68145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6361"/>
            <a:ext cx="5334000" cy="68436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8762"/>
            <a:ext cx="5334000" cy="65388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59839"/>
            <a:ext cx="5334000" cy="40368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72" y="0"/>
            <a:ext cx="514718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53340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73" y="0"/>
            <a:ext cx="516585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8343"/>
            <a:ext cx="5334000" cy="66398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043" y="0"/>
            <a:ext cx="3883786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73" y="0"/>
            <a:ext cx="5140452" cy="7556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8091"/>
            <a:ext cx="5334000" cy="356031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27" y="0"/>
            <a:ext cx="502907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564"/>
            <a:ext cx="5334000" cy="74212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76553"/>
            <a:ext cx="5334000" cy="580339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863"/>
            <a:ext cx="5334000" cy="3906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486" y="0"/>
            <a:ext cx="4669155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9981"/>
            <a:ext cx="5334000" cy="7336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5" y="0"/>
            <a:ext cx="528955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9833"/>
            <a:ext cx="5334000" cy="66568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1" y="0"/>
            <a:ext cx="5193538" cy="7556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2025-09-19T16:27:41Z</dcterms:created>
  <dcterms:modified xsi:type="dcterms:W3CDTF">2025-09-19T16:27:41Z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